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2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E9BA-E9F1-45D9-BB6F-1612624B5EFE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61D2-6238-49CD-B5C6-C23E9B61D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648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E9BA-E9F1-45D9-BB6F-1612624B5EFE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61D2-6238-49CD-B5C6-C23E9B61D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124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E9BA-E9F1-45D9-BB6F-1612624B5EFE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61D2-6238-49CD-B5C6-C23E9B61D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181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E9BA-E9F1-45D9-BB6F-1612624B5EFE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61D2-6238-49CD-B5C6-C23E9B61D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38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E9BA-E9F1-45D9-BB6F-1612624B5EFE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61D2-6238-49CD-B5C6-C23E9B61D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462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E9BA-E9F1-45D9-BB6F-1612624B5EFE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61D2-6238-49CD-B5C6-C23E9B61D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364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E9BA-E9F1-45D9-BB6F-1612624B5EFE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61D2-6238-49CD-B5C6-C23E9B61D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290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E9BA-E9F1-45D9-BB6F-1612624B5EFE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61D2-6238-49CD-B5C6-C23E9B61D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308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E9BA-E9F1-45D9-BB6F-1612624B5EFE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61D2-6238-49CD-B5C6-C23E9B61D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62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E9BA-E9F1-45D9-BB6F-1612624B5EFE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61D2-6238-49CD-B5C6-C23E9B61D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151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E9BA-E9F1-45D9-BB6F-1612624B5EFE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61D2-6238-49CD-B5C6-C23E9B61D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202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EE9BA-E9F1-45D9-BB6F-1612624B5EFE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C61D2-6238-49CD-B5C6-C23E9B61D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70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7" Type="http://schemas.openxmlformats.org/officeDocument/2006/relationships/image" Target="../media/image14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1752600"/>
            <a:ext cx="5791200" cy="2819400"/>
          </a:xfrm>
        </p:spPr>
        <p:txBody>
          <a:bodyPr/>
          <a:lstStyle/>
          <a:p>
            <a:r>
              <a:rPr lang="en-US" dirty="0" err="1" smtClean="0">
                <a:latin typeface="Elephant" pitchFamily="18" charset="0"/>
              </a:rPr>
              <a:t>Cuentos</a:t>
            </a:r>
            <a:r>
              <a:rPr lang="en-US" dirty="0" smtClean="0">
                <a:latin typeface="Elephant" pitchFamily="18" charset="0"/>
              </a:rPr>
              <a:t> </a:t>
            </a:r>
            <a:r>
              <a:rPr lang="en-US" dirty="0" err="1" smtClean="0">
                <a:latin typeface="Elephant" pitchFamily="18" charset="0"/>
              </a:rPr>
              <a:t>Fonéticos</a:t>
            </a:r>
            <a:r>
              <a:rPr lang="en-US" dirty="0" smtClean="0">
                <a:latin typeface="Elephant" pitchFamily="18" charset="0"/>
              </a:rPr>
              <a:t/>
            </a:r>
            <a:br>
              <a:rPr lang="en-US" dirty="0" smtClean="0">
                <a:latin typeface="Elephant" pitchFamily="18" charset="0"/>
              </a:rPr>
            </a:br>
            <a:r>
              <a:rPr lang="en-US" dirty="0" smtClean="0">
                <a:latin typeface="Elephant" pitchFamily="18" charset="0"/>
              </a:rPr>
              <a:t/>
            </a:r>
            <a:br>
              <a:rPr lang="en-US" dirty="0" smtClean="0">
                <a:latin typeface="Elephant" pitchFamily="18" charset="0"/>
              </a:rPr>
            </a:br>
            <a:r>
              <a:rPr lang="en-US" dirty="0" smtClean="0">
                <a:latin typeface="Elephant" pitchFamily="18" charset="0"/>
              </a:rPr>
              <a:t>A, E, I, O, U</a:t>
            </a:r>
            <a:endParaRPr lang="en-US" dirty="0">
              <a:latin typeface="Elephan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8619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86600" y="457200"/>
            <a:ext cx="1981200" cy="9144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Elephant" pitchFamily="18" charset="0"/>
              </a:rPr>
              <a:t>A</a:t>
            </a:r>
            <a:endParaRPr lang="en-US" sz="9600" dirty="0">
              <a:latin typeface="Elephan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6351" y="4724400"/>
            <a:ext cx="5216236" cy="1387312"/>
          </a:xfrm>
        </p:spPr>
        <p:txBody>
          <a:bodyPr>
            <a:noAutofit/>
          </a:bodyPr>
          <a:lstStyle/>
          <a:p>
            <a:r>
              <a:rPr lang="en-US" sz="9600" u="sng" dirty="0" err="1" smtClean="0">
                <a:solidFill>
                  <a:schemeClr val="tx1"/>
                </a:solidFill>
                <a:latin typeface="Elephant" pitchFamily="18" charset="0"/>
              </a:rPr>
              <a:t>a</a:t>
            </a:r>
            <a:r>
              <a:rPr lang="en-US" sz="9600" dirty="0" err="1" smtClean="0">
                <a:solidFill>
                  <a:schemeClr val="tx1"/>
                </a:solidFill>
                <a:latin typeface="Elephant" pitchFamily="18" charset="0"/>
              </a:rPr>
              <a:t>beja</a:t>
            </a:r>
            <a:endParaRPr lang="en-US" sz="9600" dirty="0">
              <a:solidFill>
                <a:schemeClr val="tx1"/>
              </a:solidFill>
              <a:latin typeface="Elephant" pitchFamily="18" charset="0"/>
            </a:endParaRPr>
          </a:p>
        </p:txBody>
      </p:sp>
      <p:pic>
        <p:nvPicPr>
          <p:cNvPr id="1027" name="Picture 3" descr="C:\Documents and Settings\Owner\Local Settings\Temporary Internet Files\Content.IE5\J73LRPSY\MC90013347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533400"/>
            <a:ext cx="4038600" cy="4769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Owner\Local Settings\Temporary Internet Files\Content.IE5\898PQVTH\MC90015120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718818"/>
            <a:ext cx="990600" cy="1064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7232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5200" y="295275"/>
            <a:ext cx="1524000" cy="123825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Elephant" pitchFamily="18" charset="0"/>
              </a:rPr>
              <a:t>E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12202" y="4953000"/>
            <a:ext cx="5883998" cy="1371600"/>
          </a:xfrm>
        </p:spPr>
        <p:txBody>
          <a:bodyPr>
            <a:noAutofit/>
          </a:bodyPr>
          <a:lstStyle/>
          <a:p>
            <a:r>
              <a:rPr lang="en-US" sz="9600" u="sng" dirty="0" err="1" smtClean="0">
                <a:solidFill>
                  <a:schemeClr val="tx1"/>
                </a:solidFill>
                <a:latin typeface="Elephant" pitchFamily="18" charset="0"/>
              </a:rPr>
              <a:t>e</a:t>
            </a:r>
            <a:r>
              <a:rPr lang="en-US" sz="9600" dirty="0" err="1" smtClean="0">
                <a:solidFill>
                  <a:schemeClr val="tx1"/>
                </a:solidFill>
                <a:latin typeface="Elephant" pitchFamily="18" charset="0"/>
              </a:rPr>
              <a:t>lefante</a:t>
            </a:r>
            <a:endParaRPr lang="en-US" sz="9600" dirty="0">
              <a:solidFill>
                <a:schemeClr val="tx1"/>
              </a:solidFill>
              <a:latin typeface="Elephant" pitchFamily="18" charset="0"/>
            </a:endParaRPr>
          </a:p>
        </p:txBody>
      </p:sp>
      <p:pic>
        <p:nvPicPr>
          <p:cNvPr id="3074" name="Picture 2" descr="C:\Documents and Settings\Owner\Local Settings\Temporary Internet Files\Content.IE5\1WQW1NGT\MC90021522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802203"/>
            <a:ext cx="3505200" cy="4140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nts and Settings\Owner\Local Settings\Temporary Internet Files\Content.IE5\J73LRPSY\MC90005796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114800"/>
            <a:ext cx="1651407" cy="1387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Documents and Settings\Owner\Local Settings\Temporary Internet Files\Content.IE5\J73LRPSY\MC90003416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16628"/>
            <a:ext cx="1285812" cy="771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2880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2800" y="339031"/>
            <a:ext cx="1847045" cy="1184969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Elephant" pitchFamily="18" charset="0"/>
              </a:rPr>
              <a:t>I</a:t>
            </a:r>
            <a:endParaRPr lang="en-US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0" y="4800600"/>
            <a:ext cx="4648200" cy="1295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9600" u="sng" dirty="0" smtClean="0">
                <a:latin typeface="Elephant" pitchFamily="18" charset="0"/>
              </a:rPr>
              <a:t>i</a:t>
            </a:r>
            <a:r>
              <a:rPr lang="en-US" sz="9600" dirty="0" smtClean="0">
                <a:latin typeface="Elephant" pitchFamily="18" charset="0"/>
              </a:rPr>
              <a:t>guana</a:t>
            </a:r>
            <a:endParaRPr lang="en-US" sz="9600" dirty="0">
              <a:latin typeface="Elephant" pitchFamily="18" charset="0"/>
            </a:endParaRPr>
          </a:p>
        </p:txBody>
      </p:sp>
      <p:pic>
        <p:nvPicPr>
          <p:cNvPr id="2052" name="Picture 4" descr="C:\Documents and Settings\Owner\Local Settings\Temporary Internet Files\Content.IE5\1WQW1NGT\MC90005721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0067" y="361072"/>
            <a:ext cx="1269538" cy="574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Documents and Settings\Owner\Local Settings\Temporary Internet Files\Content.IE5\J73LRPSY\MC90000201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47893"/>
            <a:ext cx="3429000" cy="498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Documents and Settings\Owner\Local Settings\Temporary Internet Files\Content.IE5\898PQVTH\MC900359869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569030"/>
            <a:ext cx="1331810" cy="78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0217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18849" y="5257800"/>
            <a:ext cx="2209800" cy="1371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9600" u="sng" dirty="0" err="1" smtClean="0">
                <a:latin typeface="Elephant" pitchFamily="18" charset="0"/>
              </a:rPr>
              <a:t>o</a:t>
            </a:r>
            <a:r>
              <a:rPr lang="en-US" sz="9600" dirty="0" err="1" smtClean="0">
                <a:latin typeface="Elephant" pitchFamily="18" charset="0"/>
              </a:rPr>
              <a:t>so</a:t>
            </a:r>
            <a:endParaRPr lang="en-US" sz="9600" dirty="0">
              <a:latin typeface="Elephant" pitchFamily="18" charset="0"/>
            </a:endParaRPr>
          </a:p>
        </p:txBody>
      </p:sp>
      <p:pic>
        <p:nvPicPr>
          <p:cNvPr id="4099" name="Picture 3" descr="C:\Documents and Settings\Owner\Local Settings\Temporary Internet Files\Content.IE5\LT6MZAII\MC90023733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817" y="2427916"/>
            <a:ext cx="946265" cy="920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Documents and Settings\Owner\Local Settings\Temporary Internet Files\Content.IE5\1WQW1NGT\MC90028169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7603" y="4572000"/>
            <a:ext cx="878971" cy="1098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Documents and Settings\Owner\Local Settings\Temporary Internet Files\Content.IE5\J73LRPSY\MC90030987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2971" y="457657"/>
            <a:ext cx="690829" cy="913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Documents and Settings\Owner\Local Settings\Temporary Internet Files\Content.IE5\1WQW1NGT\MC900412712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3938" y="337665"/>
            <a:ext cx="1507025" cy="1235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Documents and Settings\Owner\Local Settings\Temporary Internet Files\Content.IE5\J73LRPSY\MC900151561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214" y="4421111"/>
            <a:ext cx="863733" cy="912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Documents and Settings\Owner\Local Settings\Temporary Internet Files\Content.IE5\J73LRPSY\MC900305467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7451" y="1705669"/>
            <a:ext cx="3197365" cy="3628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7543800" y="129570"/>
            <a:ext cx="14261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600" dirty="0" smtClean="0">
                <a:latin typeface="Elephant" pitchFamily="18" charset="0"/>
              </a:rPr>
              <a:t>O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3768782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8472" y="218673"/>
            <a:ext cx="914400" cy="146685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Elephant" pitchFamily="18" charset="0"/>
              </a:rPr>
              <a:t>U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029200"/>
            <a:ext cx="4495800" cy="1066800"/>
          </a:xfrm>
        </p:spPr>
        <p:txBody>
          <a:bodyPr>
            <a:noAutofit/>
          </a:bodyPr>
          <a:lstStyle/>
          <a:p>
            <a:r>
              <a:rPr lang="en-US" sz="9600" u="sng" dirty="0" err="1" smtClean="0">
                <a:solidFill>
                  <a:schemeClr val="tx1"/>
                </a:solidFill>
                <a:latin typeface="Elephant" pitchFamily="18" charset="0"/>
              </a:rPr>
              <a:t>u</a:t>
            </a:r>
            <a:r>
              <a:rPr lang="en-US" sz="9600" dirty="0" err="1" smtClean="0">
                <a:solidFill>
                  <a:schemeClr val="tx1"/>
                </a:solidFill>
                <a:latin typeface="Elephant" pitchFamily="18" charset="0"/>
              </a:rPr>
              <a:t>vas</a:t>
            </a:r>
            <a:endParaRPr lang="en-US" sz="9600" dirty="0">
              <a:solidFill>
                <a:schemeClr val="tx1"/>
              </a:solidFill>
              <a:latin typeface="Elephant" pitchFamily="18" charset="0"/>
            </a:endParaRPr>
          </a:p>
        </p:txBody>
      </p:sp>
      <p:pic>
        <p:nvPicPr>
          <p:cNvPr id="5122" name="Picture 2" descr="C:\Documents and Settings\Owner\Local Settings\Temporary Internet Files\Content.IE5\LT6MZAII\MC900441744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284989">
            <a:off x="778616" y="564991"/>
            <a:ext cx="1585850" cy="158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Documents and Settings\Owner\Local Settings\Temporary Internet Files\Content.IE5\1WQW1NGT\MC90041355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331" y="2664257"/>
            <a:ext cx="1808419" cy="2133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Documents and Settings\Owner\Local Settings\Temporary Internet Files\Content.IE5\1WQW1NGT\MC900335751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524000"/>
            <a:ext cx="3473513" cy="3548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C:\Documents and Settings\Owner\Local Settings\Temporary Internet Files\Content.IE5\LT6MZAII\MC900014751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9113" y="4572000"/>
            <a:ext cx="834255" cy="1369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C:\Documents and Settings\Owner\Local Settings\Temporary Internet Files\Content.IE5\1WQW1NGT\MC900264462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15734"/>
            <a:ext cx="867098" cy="94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15012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12</Words>
  <Application>Microsoft Office PowerPoint</Application>
  <PresentationFormat>On-screen Show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Cuentos Fonéticos  A, E, I, O, U</vt:lpstr>
      <vt:lpstr>A</vt:lpstr>
      <vt:lpstr>E</vt:lpstr>
      <vt:lpstr>I</vt:lpstr>
      <vt:lpstr>PowerPoint Presentation</vt:lpstr>
      <vt:lpstr>U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Mis palabras con  A, E, I, O, U</dc:title>
  <dc:creator>Karen Murano</dc:creator>
  <cp:lastModifiedBy>Karen Murano</cp:lastModifiedBy>
  <cp:revision>7</cp:revision>
  <dcterms:created xsi:type="dcterms:W3CDTF">2012-10-11T10:33:53Z</dcterms:created>
  <dcterms:modified xsi:type="dcterms:W3CDTF">2012-10-16T22:26:50Z</dcterms:modified>
</cp:coreProperties>
</file>